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8" r:id="rId5"/>
    <p:sldId id="268" r:id="rId6"/>
    <p:sldId id="258" r:id="rId7"/>
    <p:sldId id="257" r:id="rId8"/>
    <p:sldId id="269" r:id="rId9"/>
    <p:sldId id="270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D9D5-A484-47C0-8FCD-9A0BEC939942}" type="datetimeFigureOut">
              <a:rPr lang="en-US" smtClean="0"/>
              <a:t>3/28/2019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CB46-D5AA-41C2-A94E-17A531CFB5B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Our Class Assembly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08">
        <p:fade/>
      </p:transition>
    </mc:Choice>
    <mc:Fallback>
      <p:transition spd="med" advTm="58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Roots of Empathy Board and Darren’s Bag of Toys</a:t>
            </a:r>
            <a:endParaRPr lang="en-GB" dirty="0"/>
          </a:p>
        </p:txBody>
      </p:sp>
      <p:pic>
        <p:nvPicPr>
          <p:cNvPr id="5" name="Content Placeholder 4" descr="20181012_113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727325"/>
            <a:ext cx="4038600" cy="2271713"/>
          </a:xfrm>
        </p:spPr>
      </p:pic>
      <p:pic>
        <p:nvPicPr>
          <p:cNvPr id="6" name="Content Placeholder 5" descr="20181012_143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727325"/>
            <a:ext cx="4038600" cy="22717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9"/>
    </mc:Choice>
    <mc:Fallback>
      <p:transition spd="slow" advTm="56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Noah’s First Christmas</a:t>
            </a:r>
            <a:endParaRPr lang="en-GB" dirty="0"/>
          </a:p>
        </p:txBody>
      </p:sp>
      <p:pic>
        <p:nvPicPr>
          <p:cNvPr id="4" name="Content Placeholder 3" descr="IMG-20181219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7"/>
    </mc:Choice>
    <mc:Fallback>
      <p:transition spd="slow" advTm="63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 - Baby Noah can sit up! </a:t>
            </a:r>
            <a:endParaRPr lang="en-GB" dirty="0"/>
          </a:p>
        </p:txBody>
      </p:sp>
      <p:pic>
        <p:nvPicPr>
          <p:cNvPr id="4" name="Content Placeholder 3" descr="20190207_105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10"/>
    </mc:Choice>
    <mc:Fallback>
      <p:transition spd="slow" advTm="89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 – Baby Noah’s Blanket</a:t>
            </a:r>
            <a:endParaRPr lang="en-GB" dirty="0"/>
          </a:p>
        </p:txBody>
      </p:sp>
      <p:pic>
        <p:nvPicPr>
          <p:cNvPr id="4" name="Content Placeholder 3" descr="20190207_105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7"/>
    </mc:Choice>
    <mc:Fallback>
      <p:transition spd="slow" advTm="890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Playing Games – Peek A Boo!</a:t>
            </a:r>
            <a:endParaRPr lang="en-GB" dirty="0"/>
          </a:p>
        </p:txBody>
      </p:sp>
      <p:pic>
        <p:nvPicPr>
          <p:cNvPr id="4" name="Content Placeholder 3" descr="20190207_110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1"/>
    </mc:Choice>
    <mc:Fallback>
      <p:transition spd="slow" advTm="912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Milestones </a:t>
            </a:r>
            <a:r>
              <a:rPr lang="en-GB" dirty="0" smtClean="0"/>
              <a:t>– Standing and holding Mummy’s hands to walk!</a:t>
            </a:r>
            <a:endParaRPr lang="en-GB" dirty="0"/>
          </a:p>
        </p:txBody>
      </p:sp>
      <p:pic>
        <p:nvPicPr>
          <p:cNvPr id="4" name="Content Placeholder 3" descr="20190207_110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5"/>
    </mc:Choice>
    <mc:Fallback>
      <p:transition spd="slow" advTm="88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Noah Having Fun Showing Us How He Is Growing and Developing</a:t>
            </a:r>
            <a:endParaRPr lang="en-GB" dirty="0"/>
          </a:p>
        </p:txBody>
      </p:sp>
      <p:pic>
        <p:nvPicPr>
          <p:cNvPr id="5" name="Content Placeholder 4" descr="20190207_1119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727325"/>
            <a:ext cx="4038600" cy="2271713"/>
          </a:xfrm>
        </p:spPr>
      </p:pic>
      <p:pic>
        <p:nvPicPr>
          <p:cNvPr id="6" name="Content Placeholder 5" descr="20190207_112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727325"/>
            <a:ext cx="4038600" cy="22717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2"/>
    </mc:Choice>
    <mc:Fallback>
      <p:transition spd="slow" advTm="934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 - Safety</a:t>
            </a:r>
            <a:endParaRPr lang="en-GB" dirty="0"/>
          </a:p>
        </p:txBody>
      </p:sp>
      <p:pic>
        <p:nvPicPr>
          <p:cNvPr id="5" name="Content Placeholder 4" descr="20190301_140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8" name="Content Placeholder 7" descr="20190301_1404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48200" y="2727325"/>
            <a:ext cx="4038600" cy="22717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7"/>
    </mc:Choice>
    <mc:Fallback>
      <p:transition spd="slow" advTm="890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Noah’s Recent Visit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0115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7"/>
    </mc:Choice>
    <mc:Fallback>
      <p:transition spd="slow" advTm="862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Noah Can </a:t>
            </a:r>
            <a:r>
              <a:rPr lang="en-GB" smtClean="0"/>
              <a:t>Interact With 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154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0"/>
    </mc:Choice>
    <mc:Fallback>
      <p:transition spd="slow" advTm="91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Roots of Empathy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1. Meeting the baby.</a:t>
            </a:r>
          </a:p>
          <a:p>
            <a:r>
              <a:rPr lang="en-GB" dirty="0" smtClean="0"/>
              <a:t>2. Crying.</a:t>
            </a:r>
          </a:p>
          <a:p>
            <a:r>
              <a:rPr lang="en-GB" dirty="0" smtClean="0"/>
              <a:t>3. Caring and planning.</a:t>
            </a:r>
          </a:p>
          <a:p>
            <a:r>
              <a:rPr lang="en-GB" dirty="0" smtClean="0"/>
              <a:t>4. Emotions.</a:t>
            </a:r>
          </a:p>
          <a:p>
            <a:r>
              <a:rPr lang="en-GB" dirty="0" smtClean="0"/>
              <a:t>5. Sleep.</a:t>
            </a:r>
          </a:p>
          <a:p>
            <a:r>
              <a:rPr lang="en-GB" dirty="0" smtClean="0"/>
              <a:t>6. Safety.</a:t>
            </a:r>
          </a:p>
          <a:p>
            <a:r>
              <a:rPr lang="en-GB" dirty="0" smtClean="0"/>
              <a:t>7. Communicating.</a:t>
            </a:r>
          </a:p>
          <a:p>
            <a:r>
              <a:rPr lang="en-GB" dirty="0" smtClean="0"/>
              <a:t>8. Who am I?</a:t>
            </a:r>
          </a:p>
          <a:p>
            <a:r>
              <a:rPr lang="en-GB" dirty="0" smtClean="0"/>
              <a:t>9. Goodbye and Good Wishes.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6"/>
    </mc:Choice>
    <mc:Fallback>
      <p:transition spd="slow" advTm="111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Noah Enjoys </a:t>
            </a:r>
            <a:r>
              <a:rPr lang="en-GB" dirty="0"/>
              <a:t>P</a:t>
            </a:r>
            <a:r>
              <a:rPr lang="en-GB" dirty="0" smtClean="0"/>
              <a:t>laying </a:t>
            </a:r>
            <a:r>
              <a:rPr lang="en-GB" dirty="0"/>
              <a:t>W</a:t>
            </a:r>
            <a:r>
              <a:rPr lang="en-GB" dirty="0" smtClean="0"/>
              <a:t>ith </a:t>
            </a:r>
            <a:r>
              <a:rPr lang="en-GB" dirty="0"/>
              <a:t>T</a:t>
            </a:r>
            <a:r>
              <a:rPr lang="en-GB" dirty="0" smtClean="0"/>
              <a:t>oys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84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9"/>
    </mc:Choice>
    <mc:Fallback>
      <p:transition spd="slow" advTm="90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Roots of Empathy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1. Meeting the baby.</a:t>
            </a:r>
          </a:p>
          <a:p>
            <a:r>
              <a:rPr lang="en-GB" dirty="0" smtClean="0"/>
              <a:t>2. Crying.</a:t>
            </a:r>
          </a:p>
          <a:p>
            <a:r>
              <a:rPr lang="en-GB" dirty="0" smtClean="0"/>
              <a:t>3. Caring and planning.</a:t>
            </a:r>
          </a:p>
          <a:p>
            <a:r>
              <a:rPr lang="en-GB" dirty="0" smtClean="0"/>
              <a:t>4. Emotions.</a:t>
            </a:r>
          </a:p>
          <a:p>
            <a:r>
              <a:rPr lang="en-GB" dirty="0" smtClean="0"/>
              <a:t>5. Sleep.</a:t>
            </a:r>
          </a:p>
          <a:p>
            <a:r>
              <a:rPr lang="en-GB" dirty="0" smtClean="0"/>
              <a:t>6. Safety.</a:t>
            </a:r>
          </a:p>
          <a:p>
            <a:r>
              <a:rPr lang="en-GB" dirty="0" smtClean="0"/>
              <a:t>7. Communicating.</a:t>
            </a:r>
          </a:p>
          <a:p>
            <a:r>
              <a:rPr lang="en-GB" dirty="0" smtClean="0"/>
              <a:t>8. Who am I?</a:t>
            </a:r>
          </a:p>
          <a:p>
            <a:r>
              <a:rPr lang="en-GB" dirty="0" smtClean="0"/>
              <a:t>9. Goodbye and Good Wishes.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46"/>
    </mc:Choice>
    <mc:Fallback>
      <p:transition spd="slow" advTm="976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our Class – Primary 3</a:t>
            </a:r>
            <a:endParaRPr lang="en-GB" dirty="0"/>
          </a:p>
        </p:txBody>
      </p:sp>
      <p:pic>
        <p:nvPicPr>
          <p:cNvPr id="4" name="Content Placeholder 3" descr="20180904_115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66"/>
    </mc:Choice>
    <mc:Fallback>
      <p:transition spd="slow" advTm="108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Summer-Rose Joined Us In January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5665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5"/>
    </mc:Choice>
    <mc:Fallback>
      <p:transition spd="slow" advTm="62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Noah’s First Visit</a:t>
            </a:r>
            <a:endParaRPr lang="en-GB" dirty="0"/>
          </a:p>
        </p:txBody>
      </p:sp>
      <p:pic>
        <p:nvPicPr>
          <p:cNvPr id="10" name="Content Placeholder 9" descr="20181012_105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0"/>
    </mc:Choice>
    <mc:Fallback>
      <p:transition spd="slow" advTm="66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Singing the ‘Hello’ and ‘Goodbye’ Song</a:t>
            </a:r>
            <a:endParaRPr lang="en-GB" dirty="0"/>
          </a:p>
        </p:txBody>
      </p:sp>
      <p:pic>
        <p:nvPicPr>
          <p:cNvPr id="8" name="Content Placeholder 7" descr="20181012_11191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28860" y="1951838"/>
            <a:ext cx="4286280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2"/>
    </mc:Choice>
    <mc:Fallback>
      <p:transition spd="slow" advTm="88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Baby Noah’s Second Visit</a:t>
            </a:r>
            <a:endParaRPr lang="en-GB" dirty="0"/>
          </a:p>
        </p:txBody>
      </p:sp>
      <p:pic>
        <p:nvPicPr>
          <p:cNvPr id="4" name="Content Placeholder 3" descr="20181108_11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1"/>
    </mc:Choice>
    <mc:Fallback>
      <p:transition spd="slow" advTm="92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Baby Noah</a:t>
            </a:r>
            <a:endParaRPr lang="en-GB" dirty="0"/>
          </a:p>
        </p:txBody>
      </p:sp>
      <p:pic>
        <p:nvPicPr>
          <p:cNvPr id="4" name="Content Placeholder 3" descr="20181012_10561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9"/>
    </mc:Choice>
    <mc:Fallback>
      <p:transition spd="slow" advTm="88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Tummy Time</a:t>
            </a:r>
            <a:endParaRPr lang="en-GB" dirty="0"/>
          </a:p>
        </p:txBody>
      </p:sp>
      <p:pic>
        <p:nvPicPr>
          <p:cNvPr id="4" name="Content Placeholder 3" descr="20181012_11062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4"/>
    </mc:Choice>
    <mc:Fallback>
      <p:transition spd="slow" advTm="62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209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Welcome to Our Class Assembly</vt:lpstr>
      <vt:lpstr>Roots of Empathy Themes</vt:lpstr>
      <vt:lpstr>Meet our Class – Primary 3</vt:lpstr>
      <vt:lpstr>Summer-Rose Joined Us In January</vt:lpstr>
      <vt:lpstr>Baby Noah’s First Visit</vt:lpstr>
      <vt:lpstr>Singing the ‘Hello’ and ‘Goodbye’ Song</vt:lpstr>
      <vt:lpstr>Baby Noah’s Second Visit</vt:lpstr>
      <vt:lpstr>Measuring Baby Noah</vt:lpstr>
      <vt:lpstr>Tummy Time</vt:lpstr>
      <vt:lpstr>Our Roots of Empathy Board and Darren’s Bag of Toys</vt:lpstr>
      <vt:lpstr>Baby Noah’s First Christmas</vt:lpstr>
      <vt:lpstr>Milestone - Baby Noah can sit up! </vt:lpstr>
      <vt:lpstr>Sleep – Baby Noah’s Blanket</vt:lpstr>
      <vt:lpstr>Playing Games – Peek A Boo!</vt:lpstr>
      <vt:lpstr>Milestones – Standing and holding Mummy’s hands to walk!</vt:lpstr>
      <vt:lpstr>Noah Having Fun Showing Us How He Is Growing and Developing</vt:lpstr>
      <vt:lpstr>Theme - Safety</vt:lpstr>
      <vt:lpstr>Baby Noah’s Recent Visit</vt:lpstr>
      <vt:lpstr>Noah Can Interact With Us</vt:lpstr>
      <vt:lpstr>Noah Enjoys Playing With Toys</vt:lpstr>
      <vt:lpstr>Roots of Empathy Themes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 Assembly</dc:title>
  <dc:creator>User</dc:creator>
  <cp:lastModifiedBy>K MOORE</cp:lastModifiedBy>
  <cp:revision>11</cp:revision>
  <dcterms:created xsi:type="dcterms:W3CDTF">2019-03-23T22:16:19Z</dcterms:created>
  <dcterms:modified xsi:type="dcterms:W3CDTF">2019-03-29T10:16:35Z</dcterms:modified>
</cp:coreProperties>
</file>